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63" r:id="rId3"/>
    <p:sldId id="268" r:id="rId4"/>
    <p:sldId id="259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8EFC25-BE0D-4300-AB7E-A222E5512ACB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DC4860-9F69-4E36-A2CC-F078CC7F5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18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5504019-3144-4F4B-B245-55413E98E89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945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B3938-DF13-4E2F-B839-B0A68961663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085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C87B6-93AB-4227-9AF6-AB5F2D388BB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173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716CA-3094-4519-A2E4-A7482726289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2019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A502C-C003-4DD9-AA4A-89D749EBD50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0747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EC5AD-37E2-40E3-9482-5850A679DD5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593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F501C-F754-408B-BCCF-49BD35A8538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961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2AB88-F799-42CB-AF7B-9FDB250E1E6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273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5F50A-D5E0-42F3-A9E2-5779A060584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247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BFB39-2385-404B-AA53-33C4475EE09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175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87D45-FC6C-4FF9-AE80-B34AC1785DB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299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61340-7186-4A94-B2E9-342C3E027CA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320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B9FD0-9175-4B2A-8FF9-573DA8D7CCD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245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A1248-8829-4E59-93E5-5E346045F5B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3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5E32B3-C0C4-4608-B74C-96CC2BE366DA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8102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39825"/>
          </a:xfrm>
        </p:spPr>
        <p:txBody>
          <a:bodyPr/>
          <a:lstStyle/>
          <a:p>
            <a:r>
              <a:rPr lang="en-US" sz="4000" dirty="0" smtClean="0"/>
              <a:t>Me llamo __________ Clase 702</a:t>
            </a:r>
            <a:br>
              <a:rPr lang="en-US" sz="4000" dirty="0" smtClean="0"/>
            </a:br>
            <a:r>
              <a:rPr lang="en-US" sz="4000" dirty="0" smtClean="0"/>
              <a:t>la fecha es </a:t>
            </a:r>
            <a:r>
              <a:rPr lang="en-US" sz="4000" smtClean="0"/>
              <a:t>el primero </a:t>
            </a:r>
            <a:r>
              <a:rPr lang="en-US" sz="4000" dirty="0" smtClean="0"/>
              <a:t>de </a:t>
            </a:r>
            <a:r>
              <a:rPr lang="en-US" sz="4000" dirty="0" err="1" smtClean="0"/>
              <a:t>marzo</a:t>
            </a:r>
            <a:r>
              <a:rPr lang="en-US" sz="4000" dirty="0" smtClean="0"/>
              <a:t> del 2018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5630" y="990600"/>
            <a:ext cx="8229600" cy="4530725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44: </a:t>
            </a:r>
            <a:r>
              <a:rPr lang="en-US" dirty="0" smtClean="0"/>
              <a:t>¿</a:t>
            </a:r>
            <a:r>
              <a:rPr lang="en-US" dirty="0" err="1" smtClean="0"/>
              <a:t>Cuantos</a:t>
            </a:r>
            <a:r>
              <a:rPr lang="en-US" dirty="0" smtClean="0"/>
              <a:t> </a:t>
            </a:r>
            <a:r>
              <a:rPr lang="en-US" dirty="0" err="1" smtClean="0"/>
              <a:t>jugadores</a:t>
            </a:r>
            <a:r>
              <a:rPr lang="en-US" dirty="0" smtClean="0"/>
              <a:t> hay </a:t>
            </a:r>
            <a:r>
              <a:rPr lang="en-US" dirty="0" err="1" smtClean="0"/>
              <a:t>en</a:t>
            </a:r>
            <a:r>
              <a:rPr lang="en-US" dirty="0" smtClean="0"/>
              <a:t> un </a:t>
            </a:r>
            <a:r>
              <a:rPr lang="en-US" dirty="0" err="1" smtClean="0"/>
              <a:t>equipo</a:t>
            </a:r>
            <a:r>
              <a:rPr lang="en-US" dirty="0" smtClean="0"/>
              <a:t> de </a:t>
            </a:r>
            <a:r>
              <a:rPr lang="en-US" dirty="0" err="1" smtClean="0"/>
              <a:t>baloncesto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7030A0"/>
                </a:solidFill>
              </a:rPr>
              <a:t>L.O: to learn tennis vocabulary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err="1" smtClean="0"/>
              <a:t>Identifica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https://encrypted-tbn1.gstatic.com/images?q=tbn:ANd9GcQY3PnIOoUl3WJSU4_1HUF0PX3l8_GHX6mAH8f-2IwAvMLm4wlsj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124200"/>
            <a:ext cx="2650131" cy="2444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 flipV="1">
            <a:off x="5181600" y="2743200"/>
            <a:ext cx="1219200" cy="9559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635786" y="4270419"/>
            <a:ext cx="6858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986" y="4876800"/>
            <a:ext cx="1908014" cy="1908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 flipH="1">
            <a:off x="6934200" y="5830807"/>
            <a:ext cx="533400" cy="3048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665" y="5654437"/>
            <a:ext cx="91440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43" y="3029936"/>
            <a:ext cx="22669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3" name="Straight Arrow Connector 22"/>
          <p:cNvCxnSpPr/>
          <p:nvPr/>
        </p:nvCxnSpPr>
        <p:spPr>
          <a:xfrm>
            <a:off x="2362200" y="3886200"/>
            <a:ext cx="177832" cy="7620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18" y="5031912"/>
            <a:ext cx="1383018" cy="1383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6430" y="3276600"/>
            <a:ext cx="510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66401" y="3091934"/>
            <a:ext cx="510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42830" y="3886200"/>
            <a:ext cx="510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318430" y="6107668"/>
            <a:ext cx="510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505200" y="6096000"/>
            <a:ext cx="510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804830" y="5638800"/>
            <a:ext cx="510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76325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u="sng" dirty="0" err="1" smtClean="0"/>
              <a:t>Escucha</a:t>
            </a:r>
            <a:r>
              <a:rPr lang="en-US" altLang="en-US" u="sng" dirty="0" smtClean="0"/>
              <a:t> y decide.</a:t>
            </a:r>
            <a:r>
              <a:rPr lang="en-US" altLang="en-US" dirty="0" smtClean="0"/>
              <a:t> Listen and complete the chart indicating whether each one is correct or not.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3276600"/>
          <a:ext cx="6096000" cy="29670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3048000"/>
                <a:gridCol w="3048000"/>
              </a:tblGrid>
              <a:tr h="3708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Correcto</a:t>
                      </a:r>
                      <a:endParaRPr lang="en-US" sz="1800" dirty="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Incorrecto</a:t>
                      </a:r>
                      <a:endParaRPr lang="en-US" sz="1800" dirty="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8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80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80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80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8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8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8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334000" y="35814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400" b="1" smtClean="0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227006" y="39624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334000" y="43434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3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334000" y="47244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4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338916" y="51054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5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227006" y="54102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400" b="1" smtClean="0">
                <a:solidFill>
                  <a:srgbClr val="0000FF"/>
                </a:solidFill>
              </a:rPr>
              <a:t>6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5338916" y="5864942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957564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buFontTx/>
              <a:buNone/>
            </a:pPr>
            <a:r>
              <a:rPr lang="en-US" altLang="en-US" u="sng" kern="0" smtClean="0"/>
              <a:t>Escucha y decide.</a:t>
            </a:r>
            <a:r>
              <a:rPr lang="en-US" altLang="en-US" kern="0" smtClean="0"/>
              <a:t> Listen and complete the chart indicating whether each one is correct or not.</a:t>
            </a:r>
            <a:endParaRPr lang="en-US" altLang="en-US" kern="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3276600"/>
          <a:ext cx="6096000" cy="29670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3048000"/>
                <a:gridCol w="3048000"/>
              </a:tblGrid>
              <a:tr h="3708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Correcto</a:t>
                      </a:r>
                      <a:endParaRPr lang="en-US" sz="1800" dirty="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Incorrecto</a:t>
                      </a:r>
                      <a:endParaRPr lang="en-US" sz="1800" dirty="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8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80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80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80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8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8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8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1629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39825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29600" cy="453072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TEXTO: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3</a:t>
            </a:r>
            <a:r>
              <a:rPr lang="en-US" dirty="0" smtClean="0"/>
              <a:t> p. 168</a:t>
            </a:r>
          </a:p>
          <a:p>
            <a:r>
              <a:rPr lang="en-US" dirty="0" err="1"/>
              <a:t>Individualmente</a:t>
            </a:r>
            <a:r>
              <a:rPr lang="en-US" dirty="0"/>
              <a:t>, </a:t>
            </a:r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completa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6</a:t>
            </a:r>
            <a:r>
              <a:rPr lang="en-US" dirty="0"/>
              <a:t> p. 169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# 44: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WORKBOOK: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p. 5.7-5.8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38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-3810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Teacher Oral Parts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04800" y="579438"/>
            <a:ext cx="8458200" cy="4525962"/>
          </a:xfrm>
        </p:spPr>
        <p:txBody>
          <a:bodyPr/>
          <a:lstStyle/>
          <a:p>
            <a:pPr eaLnBrk="1" hangingPunct="1">
              <a:buFontTx/>
              <a:buAutoNum type="arabicPeriod"/>
            </a:pPr>
            <a:r>
              <a:rPr lang="en-US" altLang="en-US" sz="2800" dirty="0" smtClean="0"/>
              <a:t>El </a:t>
            </a:r>
            <a:r>
              <a:rPr lang="en-US" altLang="en-US" sz="2800" dirty="0" err="1" smtClean="0"/>
              <a:t>jugador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marca</a:t>
            </a:r>
            <a:r>
              <a:rPr lang="en-US" altLang="en-US" sz="2800" dirty="0" smtClean="0"/>
              <a:t> un </a:t>
            </a:r>
            <a:r>
              <a:rPr lang="en-US" altLang="en-US" sz="2800" dirty="0" err="1" smtClean="0"/>
              <a:t>tanto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cuando</a:t>
            </a:r>
            <a:r>
              <a:rPr lang="en-US" altLang="en-US" sz="2800" dirty="0" smtClean="0"/>
              <a:t> el </a:t>
            </a:r>
            <a:r>
              <a:rPr lang="en-US" altLang="en-US" sz="2800" dirty="0" err="1" smtClean="0"/>
              <a:t>balon</a:t>
            </a:r>
            <a:r>
              <a:rPr lang="en-US" altLang="en-US" sz="2800" dirty="0" smtClean="0"/>
              <a:t> no </a:t>
            </a:r>
            <a:r>
              <a:rPr lang="en-US" altLang="en-US" sz="2800" dirty="0" err="1" smtClean="0"/>
              <a:t>entra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el </a:t>
            </a:r>
            <a:r>
              <a:rPr lang="en-US" altLang="en-US" sz="2800" dirty="0" err="1" smtClean="0"/>
              <a:t>cesto</a:t>
            </a:r>
            <a:endParaRPr lang="en-US" altLang="en-US" sz="2800" dirty="0" smtClean="0"/>
          </a:p>
          <a:p>
            <a:pPr eaLnBrk="1" hangingPunct="1">
              <a:buFontTx/>
              <a:buAutoNum type="arabicPeriod"/>
            </a:pPr>
            <a:r>
              <a:rPr lang="en-US" altLang="en-US" sz="2800" dirty="0" smtClean="0"/>
              <a:t>Los </a:t>
            </a:r>
            <a:r>
              <a:rPr lang="en-US" altLang="en-US" sz="2800" dirty="0" err="1" smtClean="0"/>
              <a:t>beisbolistas</a:t>
            </a:r>
            <a:r>
              <a:rPr lang="en-US" altLang="en-US" sz="2800" dirty="0" smtClean="0"/>
              <a:t> </a:t>
            </a:r>
            <a:r>
              <a:rPr lang="en-US" altLang="en-US" dirty="0" err="1" smtClean="0"/>
              <a:t>empiez</a:t>
            </a:r>
            <a:r>
              <a:rPr lang="en-US" altLang="en-US" sz="2800" dirty="0" err="1" smtClean="0"/>
              <a:t>an</a:t>
            </a:r>
            <a:r>
              <a:rPr lang="en-US" altLang="en-US" sz="2800" dirty="0" smtClean="0"/>
              <a:t> el </a:t>
            </a:r>
            <a:r>
              <a:rPr lang="en-US" altLang="en-US" sz="2800" dirty="0" err="1" smtClean="0"/>
              <a:t>juego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primera</a:t>
            </a:r>
            <a:r>
              <a:rPr lang="en-US" altLang="en-US" sz="2800" dirty="0" smtClean="0"/>
              <a:t> entrada.</a:t>
            </a:r>
          </a:p>
          <a:p>
            <a:pPr eaLnBrk="1" hangingPunct="1">
              <a:buFontTx/>
              <a:buAutoNum type="arabicPeriod"/>
            </a:pPr>
            <a:r>
              <a:rPr lang="en-US" altLang="en-US" sz="2800" dirty="0" smtClean="0"/>
              <a:t>11 </a:t>
            </a:r>
            <a:r>
              <a:rPr lang="en-US" altLang="en-US" sz="2800" dirty="0" err="1" smtClean="0"/>
              <a:t>jugadores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forman</a:t>
            </a:r>
            <a:r>
              <a:rPr lang="en-US" altLang="en-US" sz="2800" dirty="0" smtClean="0"/>
              <a:t> un de </a:t>
            </a:r>
            <a:r>
              <a:rPr lang="en-US" altLang="en-US" sz="2800" dirty="0" err="1" smtClean="0"/>
              <a:t>baloncesto</a:t>
            </a:r>
            <a:r>
              <a:rPr lang="en-US" altLang="en-US" sz="2800" dirty="0" smtClean="0"/>
              <a:t>.</a:t>
            </a:r>
          </a:p>
          <a:p>
            <a:pPr eaLnBrk="1" hangingPunct="1">
              <a:buFontTx/>
              <a:buAutoNum type="arabicPeriod"/>
            </a:pP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un </a:t>
            </a:r>
            <a:r>
              <a:rPr lang="en-US" altLang="en-US" sz="2800" dirty="0" err="1" smtClean="0"/>
              <a:t>partido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los</a:t>
            </a:r>
            <a:r>
              <a:rPr lang="en-US" altLang="en-US" sz="2800" dirty="0" smtClean="0"/>
              <a:t> dos </a:t>
            </a:r>
            <a:r>
              <a:rPr lang="en-US" altLang="en-US" sz="2800" dirty="0" err="1" smtClean="0"/>
              <a:t>equipos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ganan</a:t>
            </a:r>
            <a:r>
              <a:rPr lang="en-US" altLang="en-US" sz="2800" dirty="0" smtClean="0"/>
              <a:t>.</a:t>
            </a:r>
          </a:p>
          <a:p>
            <a:pPr eaLnBrk="1" hangingPunct="1">
              <a:buFontTx/>
              <a:buAutoNum type="arabicPeriod"/>
            </a:pPr>
            <a:r>
              <a:rPr lang="en-US" altLang="en-US" sz="2800" dirty="0" smtClean="0"/>
              <a:t>La </a:t>
            </a:r>
            <a:r>
              <a:rPr lang="en-US" altLang="en-US" sz="2800" dirty="0" err="1" smtClean="0"/>
              <a:t>jugadora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lanza</a:t>
            </a:r>
            <a:r>
              <a:rPr lang="en-US" altLang="en-US" sz="2800" dirty="0" smtClean="0"/>
              <a:t> el </a:t>
            </a:r>
            <a:r>
              <a:rPr lang="en-US" altLang="en-US" sz="2800" dirty="0" err="1" smtClean="0"/>
              <a:t>balon</a:t>
            </a:r>
            <a:r>
              <a:rPr lang="en-US" altLang="en-US" sz="2800" dirty="0" smtClean="0"/>
              <a:t> con el pie </a:t>
            </a: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el </a:t>
            </a:r>
            <a:r>
              <a:rPr lang="en-US" altLang="en-US" sz="2800" dirty="0" err="1" smtClean="0"/>
              <a:t>basquetbol</a:t>
            </a:r>
            <a:r>
              <a:rPr lang="en-US" altLang="en-US" sz="2800" dirty="0" smtClean="0"/>
              <a:t>.</a:t>
            </a:r>
          </a:p>
          <a:p>
            <a:pPr eaLnBrk="1" hangingPunct="1">
              <a:buFontTx/>
              <a:buAutoNum type="arabicPeriod"/>
            </a:pPr>
            <a:r>
              <a:rPr lang="en-US" altLang="en-US" sz="2800" dirty="0" smtClean="0"/>
              <a:t>Los </a:t>
            </a:r>
            <a:r>
              <a:rPr lang="en-US" altLang="en-US" sz="2800" dirty="0" err="1" smtClean="0"/>
              <a:t>espectadores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miran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el </a:t>
            </a:r>
            <a:r>
              <a:rPr lang="en-US" altLang="en-US" sz="2800" dirty="0" err="1" smtClean="0"/>
              <a:t>partido</a:t>
            </a:r>
            <a:r>
              <a:rPr lang="en-US" altLang="en-US" sz="2800" dirty="0" smtClean="0"/>
              <a:t>.</a:t>
            </a:r>
          </a:p>
          <a:p>
            <a:pPr eaLnBrk="1" hangingPunct="1">
              <a:buFontTx/>
              <a:buAutoNum type="arabicPeriod"/>
            </a:pP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un </a:t>
            </a:r>
            <a:r>
              <a:rPr lang="en-US" altLang="en-US" sz="2800" dirty="0" err="1" smtClean="0"/>
              <a:t>partido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futbol</a:t>
            </a:r>
            <a:r>
              <a:rPr lang="en-US" altLang="en-US" sz="2800" dirty="0" smtClean="0"/>
              <a:t> hay </a:t>
            </a:r>
            <a:r>
              <a:rPr lang="en-US" altLang="en-US" sz="2800" dirty="0" err="1" smtClean="0"/>
              <a:t>nueve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tiempos</a:t>
            </a:r>
            <a:r>
              <a:rPr lang="en-US" altLang="en-US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7182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Level 6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0000"/>
      </a:accent6>
      <a:hlink>
        <a:srgbClr val="666699"/>
      </a:hlink>
      <a:folHlink>
        <a:srgbClr val="999966"/>
      </a:folHlink>
    </a:clrScheme>
    <a:fontScheme name="Level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7192</TotalTime>
  <Words>182</Words>
  <Application>Microsoft Office PowerPoint</Application>
  <PresentationFormat>On-screen Show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Level</vt:lpstr>
      <vt:lpstr>Me llamo __________ Clase 702 la fecha es el primero de marzo del 2018</vt:lpstr>
      <vt:lpstr>Practica</vt:lpstr>
      <vt:lpstr>PowerPoint Presentation</vt:lpstr>
      <vt:lpstr>Practica</vt:lpstr>
      <vt:lpstr>Teacher Oral Parts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702 la fecha es el 15 de enero del 2015</dc:title>
  <dc:creator>Helen Zumaeta</dc:creator>
  <cp:lastModifiedBy>Helen Zumaeta</cp:lastModifiedBy>
  <cp:revision>27</cp:revision>
  <dcterms:created xsi:type="dcterms:W3CDTF">2015-01-15T17:36:43Z</dcterms:created>
  <dcterms:modified xsi:type="dcterms:W3CDTF">2018-03-01T20:49:52Z</dcterms:modified>
</cp:coreProperties>
</file>